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275" r:id="rId13"/>
    <p:sldId id="260" r:id="rId14"/>
    <p:sldId id="258" r:id="rId15"/>
    <p:sldId id="269" r:id="rId16"/>
    <p:sldId id="270" r:id="rId17"/>
    <p:sldId id="259" r:id="rId18"/>
    <p:sldId id="262" r:id="rId19"/>
    <p:sldId id="263" r:id="rId20"/>
    <p:sldId id="276" r:id="rId21"/>
    <p:sldId id="277" r:id="rId22"/>
    <p:sldId id="278" r:id="rId23"/>
    <p:sldId id="289" r:id="rId24"/>
    <p:sldId id="279" r:id="rId25"/>
    <p:sldId id="280" r:id="rId26"/>
    <p:sldId id="297" r:id="rId27"/>
    <p:sldId id="298" r:id="rId28"/>
    <p:sldId id="299" r:id="rId29"/>
    <p:sldId id="300" r:id="rId30"/>
    <p:sldId id="301" r:id="rId31"/>
    <p:sldId id="282" r:id="rId32"/>
    <p:sldId id="291" r:id="rId33"/>
    <p:sldId id="283" r:id="rId34"/>
    <p:sldId id="284" r:id="rId35"/>
    <p:sldId id="293" r:id="rId36"/>
    <p:sldId id="268" r:id="rId37"/>
    <p:sldId id="285" r:id="rId38"/>
    <p:sldId id="302" r:id="rId39"/>
    <p:sldId id="261" r:id="rId40"/>
    <p:sldId id="303" r:id="rId41"/>
    <p:sldId id="304" r:id="rId42"/>
    <p:sldId id="305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 carte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7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Bilan technique et perspectives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04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664</Words>
  <Application>Microsoft Macintosh PowerPoint</Application>
  <PresentationFormat>Grand écran</PresentationFormat>
  <Paragraphs>279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NAVIGATION</vt:lpstr>
      <vt:lpstr>LES PANNEAUX</vt:lpstr>
      <vt:lpstr>Présentation PowerPoint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Victor Mommalier</cp:lastModifiedBy>
  <cp:revision>20</cp:revision>
  <dcterms:created xsi:type="dcterms:W3CDTF">2021-03-23T19:26:31Z</dcterms:created>
  <dcterms:modified xsi:type="dcterms:W3CDTF">2021-03-27T13:59:05Z</dcterms:modified>
</cp:coreProperties>
</file>